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05000"/>
            <a:ext cx="7772400" cy="147002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Stress-cause and effects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3962400"/>
            <a:ext cx="5943600" cy="1752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err="1" smtClean="0"/>
              <a:t>Dr.Pushpa</a:t>
            </a:r>
            <a:r>
              <a:rPr lang="en-US" dirty="0" smtClean="0"/>
              <a:t> </a:t>
            </a:r>
            <a:r>
              <a:rPr lang="en-US" dirty="0" err="1" smtClean="0"/>
              <a:t>Mishra</a:t>
            </a:r>
            <a:endParaRPr lang="en-US" dirty="0" smtClean="0"/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Social work </a:t>
            </a:r>
          </a:p>
          <a:p>
            <a:r>
              <a:rPr lang="en-US" dirty="0" smtClean="0"/>
              <a:t>Jain </a:t>
            </a:r>
            <a:r>
              <a:rPr lang="en-US" dirty="0" err="1" smtClean="0"/>
              <a:t>vishva</a:t>
            </a:r>
            <a:r>
              <a:rPr lang="en-US" dirty="0" smtClean="0"/>
              <a:t> </a:t>
            </a:r>
            <a:r>
              <a:rPr lang="en-US" dirty="0" err="1" smtClean="0"/>
              <a:t>bharti</a:t>
            </a:r>
            <a:r>
              <a:rPr lang="en-US" dirty="0" smtClean="0"/>
              <a:t> </a:t>
            </a:r>
            <a:r>
              <a:rPr lang="en-US" dirty="0" err="1" smtClean="0"/>
              <a:t>institute,Ladnun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 of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Stress is the reactions of body change that requires an adjustment or response.</a:t>
            </a:r>
          </a:p>
          <a:p>
            <a:r>
              <a:rPr lang="en-US" dirty="0" smtClean="0"/>
              <a:t>The body reacts with physical,  mental and emotional response.</a:t>
            </a:r>
          </a:p>
          <a:p>
            <a:r>
              <a:rPr lang="en-US" dirty="0" smtClean="0"/>
              <a:t>Stress is our body’s response to pressure from a situation or life event.</a:t>
            </a:r>
          </a:p>
          <a:p>
            <a:r>
              <a:rPr lang="en-US" dirty="0" smtClean="0"/>
              <a:t>Body is stimulated to produce the stress hormones.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Cause of stress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en-US" dirty="0" smtClean="0"/>
              <a:t>Financial </a:t>
            </a:r>
          </a:p>
          <a:p>
            <a:r>
              <a:rPr lang="en-US" dirty="0" smtClean="0"/>
              <a:t>Work load</a:t>
            </a:r>
          </a:p>
          <a:p>
            <a:r>
              <a:rPr lang="en-US" dirty="0" smtClean="0"/>
              <a:t>Personal relationship</a:t>
            </a:r>
          </a:p>
          <a:p>
            <a:r>
              <a:rPr lang="en-US" dirty="0" smtClean="0"/>
              <a:t>Parenting</a:t>
            </a:r>
          </a:p>
          <a:p>
            <a:r>
              <a:rPr lang="en-US" dirty="0" smtClean="0"/>
              <a:t>Daily life and busyness</a:t>
            </a:r>
          </a:p>
          <a:p>
            <a:r>
              <a:rPr lang="en-US" dirty="0" smtClean="0"/>
              <a:t>Lack of resources</a:t>
            </a:r>
          </a:p>
          <a:p>
            <a:r>
              <a:rPr lang="en-US" dirty="0" smtClean="0"/>
              <a:t>Lack of coping mechanism</a:t>
            </a:r>
          </a:p>
          <a:p>
            <a:r>
              <a:rPr lang="en-US" dirty="0" smtClean="0"/>
              <a:t>Outcome of a situation</a:t>
            </a:r>
          </a:p>
          <a:p>
            <a:r>
              <a:rPr lang="en-US" dirty="0" smtClean="0"/>
              <a:t>Facing big change</a:t>
            </a:r>
          </a:p>
          <a:p>
            <a:r>
              <a:rPr lang="en-US" dirty="0" smtClean="0"/>
              <a:t>Personal(illness, injury, complicated event)</a:t>
            </a:r>
          </a:p>
          <a:p>
            <a:r>
              <a:rPr lang="en-US" dirty="0" smtClean="0"/>
              <a:t>Friends and family</a:t>
            </a:r>
          </a:p>
          <a:p>
            <a:r>
              <a:rPr lang="en-US" dirty="0" smtClean="0"/>
              <a:t>Occupation</a:t>
            </a:r>
          </a:p>
          <a:p>
            <a:r>
              <a:rPr lang="en-US" dirty="0" smtClean="0"/>
              <a:t>Housing</a:t>
            </a:r>
          </a:p>
          <a:p>
            <a:r>
              <a:rPr lang="en-US" dirty="0" smtClean="0"/>
              <a:t>Unrealistic expectation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Affect on health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en-US" dirty="0" smtClean="0"/>
              <a:t>Stress can lead to a condition called distress –a negative stress reaction</a:t>
            </a:r>
          </a:p>
          <a:p>
            <a:r>
              <a:rPr lang="en-US" dirty="0" smtClean="0"/>
              <a:t>Distress can disturb the body’s internal balance or equilibrium.</a:t>
            </a:r>
          </a:p>
          <a:p>
            <a:r>
              <a:rPr lang="en-US" dirty="0" smtClean="0"/>
              <a:t>Leading to physical symptom such as headaches, upset stomach, blood pressure, chest pain, sexual dysfunctions, depression, panic attacks, anxiety etc.</a:t>
            </a:r>
          </a:p>
          <a:p>
            <a:r>
              <a:rPr lang="en-US" dirty="0" smtClean="0"/>
              <a:t>Emotional problem can also result from distress.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Stress management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Acute stress(short term stress)</a:t>
            </a:r>
          </a:p>
          <a:p>
            <a:r>
              <a:rPr lang="en-US" dirty="0" smtClean="0"/>
              <a:t>Acute stress is usually for short time that due to work pressure, miner accident, over exertion, misplaced something.</a:t>
            </a:r>
          </a:p>
          <a:p>
            <a:pPr>
              <a:buNone/>
            </a:pPr>
            <a:r>
              <a:rPr lang="en-US" dirty="0" smtClean="0"/>
              <a:t>Chronic stress</a:t>
            </a:r>
          </a:p>
          <a:p>
            <a:r>
              <a:rPr lang="en-US" dirty="0" smtClean="0"/>
              <a:t>Most serious such  as due to poverty, broken family, illness, failure in life, any sad full, Memory.</a:t>
            </a:r>
          </a:p>
          <a:p>
            <a:r>
              <a:rPr lang="en-US" dirty="0" smtClean="0"/>
              <a:t>External</a:t>
            </a:r>
          </a:p>
          <a:p>
            <a:r>
              <a:rPr lang="en-US" dirty="0" smtClean="0"/>
              <a:t>Internal</a:t>
            </a:r>
          </a:p>
          <a:p>
            <a:r>
              <a:rPr lang="en-US" dirty="0" err="1" smtClean="0"/>
              <a:t>Nagative</a:t>
            </a:r>
            <a:r>
              <a:rPr lang="en-US" dirty="0" smtClean="0"/>
              <a:t>(</a:t>
            </a:r>
            <a:r>
              <a:rPr lang="en-US" dirty="0" err="1" smtClean="0"/>
              <a:t>mental,physical,spiritual</a:t>
            </a:r>
            <a:r>
              <a:rPr lang="en-US" dirty="0" smtClean="0"/>
              <a:t> health)</a:t>
            </a:r>
          </a:p>
          <a:p>
            <a:r>
              <a:rPr lang="en-US" dirty="0" smtClean="0"/>
              <a:t>Positive(</a:t>
            </a:r>
            <a:r>
              <a:rPr lang="en-US" dirty="0" err="1" smtClean="0"/>
              <a:t>motivation,awareness,stimulation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Relief from stress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en-US" dirty="0" smtClean="0"/>
              <a:t>Visualize and communicate vision</a:t>
            </a:r>
          </a:p>
          <a:p>
            <a:r>
              <a:rPr lang="en-US" dirty="0" smtClean="0"/>
              <a:t>Laughing</a:t>
            </a:r>
          </a:p>
          <a:p>
            <a:r>
              <a:rPr lang="en-US" dirty="0" smtClean="0"/>
              <a:t>Aware to choices</a:t>
            </a:r>
          </a:p>
          <a:p>
            <a:r>
              <a:rPr lang="en-US" dirty="0" smtClean="0"/>
              <a:t>Be thankful</a:t>
            </a:r>
          </a:p>
          <a:p>
            <a:r>
              <a:rPr lang="en-US" dirty="0" smtClean="0"/>
              <a:t>Listen to music</a:t>
            </a:r>
          </a:p>
          <a:p>
            <a:r>
              <a:rPr lang="en-US" dirty="0" smtClean="0"/>
              <a:t>General awareness</a:t>
            </a:r>
          </a:p>
          <a:p>
            <a:r>
              <a:rPr lang="en-US" dirty="0" smtClean="0"/>
              <a:t>Coping mechanism</a:t>
            </a:r>
          </a:p>
          <a:p>
            <a:r>
              <a:rPr lang="en-US" dirty="0" smtClean="0"/>
              <a:t>Positive thinking</a:t>
            </a:r>
          </a:p>
          <a:p>
            <a:r>
              <a:rPr lang="en-US" dirty="0" smtClean="0"/>
              <a:t>Change your behavior</a:t>
            </a:r>
          </a:p>
          <a:p>
            <a:r>
              <a:rPr lang="en-US" dirty="0" smtClean="0"/>
              <a:t>Time management</a:t>
            </a:r>
          </a:p>
          <a:p>
            <a:r>
              <a:rPr lang="en-US" dirty="0" smtClean="0"/>
              <a:t>Change your life style</a:t>
            </a:r>
          </a:p>
          <a:p>
            <a:r>
              <a:rPr lang="en-US" dirty="0" smtClean="0"/>
              <a:t>Healthy diet</a:t>
            </a:r>
          </a:p>
          <a:p>
            <a:r>
              <a:rPr lang="en-US" dirty="0" smtClean="0"/>
              <a:t>Yoga </a:t>
            </a:r>
          </a:p>
          <a:p>
            <a:r>
              <a:rPr lang="en-US" dirty="0" smtClean="0"/>
              <a:t>Social healing and </a:t>
            </a:r>
            <a:r>
              <a:rPr lang="en-US" dirty="0" err="1" smtClean="0"/>
              <a:t>invironmental</a:t>
            </a:r>
            <a:r>
              <a:rPr lang="en-US" dirty="0" smtClean="0"/>
              <a:t> modification</a:t>
            </a:r>
          </a:p>
          <a:p>
            <a:r>
              <a:rPr lang="en-US" dirty="0" smtClean="0"/>
              <a:t>Consult  expert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9144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mtClean="0"/>
              <a:t>                            </a:t>
            </a:r>
            <a:r>
              <a:rPr lang="en-US" smtClean="0"/>
              <a:t>T</a:t>
            </a:r>
            <a:r>
              <a:rPr lang="en-US" smtClean="0"/>
              <a:t>hank </a:t>
            </a:r>
            <a:r>
              <a:rPr lang="en-US" smtClean="0"/>
              <a:t>you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1535</TotalTime>
  <Words>274</Words>
  <Application>Microsoft Office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Stress-cause and effects </vt:lpstr>
      <vt:lpstr>Concepts of stress</vt:lpstr>
      <vt:lpstr>Cause of stress </vt:lpstr>
      <vt:lpstr>Affect on health </vt:lpstr>
      <vt:lpstr>Types of Stress management </vt:lpstr>
      <vt:lpstr>Relief from stress 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Stress-cause and effects </dc:title>
  <dc:creator>Pushpa</dc:creator>
  <cp:lastModifiedBy>Pushpa</cp:lastModifiedBy>
  <cp:revision>23</cp:revision>
  <dcterms:created xsi:type="dcterms:W3CDTF">2006-08-16T00:00:00Z</dcterms:created>
  <dcterms:modified xsi:type="dcterms:W3CDTF">2020-07-02T03:42:39Z</dcterms:modified>
</cp:coreProperties>
</file>